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686D"/>
    <a:srgbClr val="0990AA"/>
    <a:srgbClr val="0CBDD5"/>
    <a:srgbClr val="BEC841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5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92348-25F1-7148-8653-C1B865FDA104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0EA8E-773D-C54E-B892-F660255CE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4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B99C8-D2F7-E24B-9A12-08C504405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DDB9A-C993-FB4C-884C-05E761A35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78E9-82DB-2B4C-981A-BDEE5DD75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3914-36AF-1A46-A560-E578144F67B6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307C2-7FBE-8943-8735-42140607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5EC49-765A-9843-8300-CC90077F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E4AE-7FC1-B742-994F-E16B926B0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2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600BD-9BD4-8A42-B19C-8D633091A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D585F0-6141-574F-ACEA-B71AE50A1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42201-2D9B-B34A-A117-B52D848B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3914-36AF-1A46-A560-E578144F67B6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F9E4D-DA69-9A4F-81FD-01EC809A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79EBF-D835-EE4E-B813-EB203265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E4AE-7FC1-B742-994F-E16B926B0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9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E7299D-D63B-044A-AA53-1F7FF6E260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E3866E-0D5E-9748-BAA3-69BC66D4F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F88ED-4235-7F49-992C-05042EF2E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3914-36AF-1A46-A560-E578144F67B6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410A9-5B01-B24D-BB30-D4C973CAC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013BE-732B-E748-A79C-1724AC1A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E4AE-7FC1-B742-994F-E16B926B0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B86EA-D776-BC42-AC90-537822E1E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E21F7-5039-F94F-829C-8E1D7C31B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6F4E7-E0F0-5B4C-96A3-5C4BBF24E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3914-36AF-1A46-A560-E578144F67B6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D3B4B-A051-8348-B70C-E0A23B6A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F2466-34AA-0540-A4EE-4AD17B72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E4AE-7FC1-B742-994F-E16B926B0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4872-3D12-A14B-BA3A-AAB208B7A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207E3-6403-5540-9F3A-E1338F8F3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64C1A-75E6-544B-AA81-58FAA15D1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3914-36AF-1A46-A560-E578144F67B6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CC652-CA6D-2B48-8941-7E02A1F34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88D12-4C8E-6148-BB52-773FC2C78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E4AE-7FC1-B742-994F-E16B926B0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2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FC544-A88A-D945-8959-800F41BA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4CC22-26AB-6048-9BC0-4D7AE3003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6F579-A50E-0D42-ACB1-C9C2D7772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FD5DB-B6FA-994D-AC78-EAEB8110D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3914-36AF-1A46-A560-E578144F67B6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B2A9D-D4E2-CF46-8230-07F3CFD09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A8CA2-BEF3-4944-BAA9-A3AFCFAD1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E4AE-7FC1-B742-994F-E16B926B0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6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3637D-59E7-DF49-99BB-0CD961D5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4E8ED-03A5-F344-884D-E1A60BEF7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9E056-EF77-F741-B7EC-8C0B756C8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669ABA-854B-5D49-B72C-5A4124D18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E9F856-3E92-4E41-BB6F-25FFFD216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5A046A-B7DB-A84D-9A9D-0911E3034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3914-36AF-1A46-A560-E578144F67B6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757E0A-661F-8D4E-B1E5-ED86DD5B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5E0DB7-5C10-4D49-85A2-D8728581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E4AE-7FC1-B742-994F-E16B926B0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6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3D761-3B3A-B34E-879D-EE403CCA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D244F-4334-5B4B-87E7-C612779BB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3914-36AF-1A46-A560-E578144F67B6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4D3BF-6DE5-A744-9067-ACE4B3802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E9868F-56DF-9141-AE30-DBE99010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E4AE-7FC1-B742-994F-E16B926B0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1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F0C80F-64B9-3946-85C1-F3E1C8683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3914-36AF-1A46-A560-E578144F67B6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66AD1-352E-4648-89E2-76FEE51DF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045E2-39F3-FE4A-80CB-DFC75304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E4AE-7FC1-B742-994F-E16B926B0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1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AB020-E3E8-1540-A305-C0A09FE6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6D302-1C8F-A546-9C18-7FFE7C044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418C5-0DBA-B747-97EE-C0EB3DBB5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0CB72-FD66-D244-8079-9DD9BC9B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3914-36AF-1A46-A560-E578144F67B6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CCDAA-905D-4844-B623-7366B08B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438E0-6650-2A42-9540-F157D256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E4AE-7FC1-B742-994F-E16B926B0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0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45BA-120D-9F40-A00E-CF938206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424335-5AD1-284F-B678-056D90ADC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A8510-8499-D047-935E-FB56E7C3A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3AE46-31E9-7B40-9342-C13BE7B4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3914-36AF-1A46-A560-E578144F67B6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A87F7-916F-D04C-ACDB-4F6DB7B00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BAFED-C6DD-C844-B208-E2068F7A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E4AE-7FC1-B742-994F-E16B926B0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3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085C43-F7B9-8641-95ED-369236DB4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5FF43-C35B-1045-8CC4-7C9C65486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29A70-7438-6747-917F-43B5E0197E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93914-36AF-1A46-A560-E578144F67B6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0DA33-DE18-154C-86A0-1CADC1AF8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0EF6F-FF43-6D42-8F2D-3A7CFDE57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E4AE-7FC1-B742-994F-E16B926B0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4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14FB2E-0568-094A-B73F-9B32D0B4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329841"/>
            <a:ext cx="12192000" cy="452815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9" name="Picture 8" descr="Ohio Science Olympiad, since 1984. Exploring the World of Science">
            <a:extLst>
              <a:ext uri="{FF2B5EF4-FFF2-40B4-BE49-F238E27FC236}">
                <a16:creationId xmlns:a16="http://schemas.microsoft.com/office/drawing/2014/main" id="{4DD4A224-80CC-7549-B952-55A7F256C0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82120" y="268657"/>
            <a:ext cx="3259118" cy="18540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6FBBE67-BB3F-F446-BF4B-52DC30E75822}"/>
              </a:ext>
            </a:extLst>
          </p:cNvPr>
          <p:cNvSpPr txBox="1"/>
          <p:nvPr/>
        </p:nvSpPr>
        <p:spPr>
          <a:xfrm>
            <a:off x="0" y="613257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 your posts with 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#OHSO 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#OHSO2020 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chance to be featured!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B73D24-F14D-DC48-BD8E-761AFD056102}"/>
              </a:ext>
            </a:extLst>
          </p:cNvPr>
          <p:cNvSpPr txBox="1"/>
          <p:nvPr/>
        </p:nvSpPr>
        <p:spPr>
          <a:xfrm>
            <a:off x="2755391" y="5002138"/>
            <a:ext cx="8082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@ohioscienceolympiad</a:t>
            </a:r>
          </a:p>
        </p:txBody>
      </p:sp>
      <p:pic>
        <p:nvPicPr>
          <p:cNvPr id="10" name="Picture 9" descr="Instagram">
            <a:extLst>
              <a:ext uri="{FF2B5EF4-FFF2-40B4-BE49-F238E27FC236}">
                <a16:creationId xmlns:a16="http://schemas.microsoft.com/office/drawing/2014/main" id="{62227FCE-6FEE-804C-B380-49FCB2AF0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549" y="5053728"/>
            <a:ext cx="832790" cy="83279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17F6050-5B57-6048-9137-57911C4C44CC}"/>
              </a:ext>
            </a:extLst>
          </p:cNvPr>
          <p:cNvSpPr txBox="1"/>
          <p:nvPr/>
        </p:nvSpPr>
        <p:spPr>
          <a:xfrm>
            <a:off x="2755392" y="3769544"/>
            <a:ext cx="8082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@OHSciOly</a:t>
            </a:r>
          </a:p>
        </p:txBody>
      </p:sp>
      <p:pic>
        <p:nvPicPr>
          <p:cNvPr id="3" name="Picture 2" descr="Twitter">
            <a:extLst>
              <a:ext uri="{FF2B5EF4-FFF2-40B4-BE49-F238E27FC236}">
                <a16:creationId xmlns:a16="http://schemas.microsoft.com/office/drawing/2014/main" id="{05294011-9DED-D542-8754-BF4DFC43A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623" y="3828971"/>
            <a:ext cx="832790" cy="8327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24CC976-F75F-6A4E-ADC0-E2A189012F6C}"/>
              </a:ext>
            </a:extLst>
          </p:cNvPr>
          <p:cNvSpPr txBox="1"/>
          <p:nvPr/>
        </p:nvSpPr>
        <p:spPr>
          <a:xfrm>
            <a:off x="2755392" y="2558943"/>
            <a:ext cx="8082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@OhioScienceOlympiad </a:t>
            </a:r>
          </a:p>
        </p:txBody>
      </p:sp>
      <p:pic>
        <p:nvPicPr>
          <p:cNvPr id="12" name="Picture 11" descr="Facebook">
            <a:extLst>
              <a:ext uri="{FF2B5EF4-FFF2-40B4-BE49-F238E27FC236}">
                <a16:creationId xmlns:a16="http://schemas.microsoft.com/office/drawing/2014/main" id="{14B5EF00-BCF2-6A40-9F83-4187AD8C2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572" y="2604213"/>
            <a:ext cx="832790" cy="8327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65A5DBC-C089-C545-BF55-941936E1D0E9}"/>
              </a:ext>
            </a:extLst>
          </p:cNvPr>
          <p:cNvSpPr txBox="1"/>
          <p:nvPr/>
        </p:nvSpPr>
        <p:spPr>
          <a:xfrm>
            <a:off x="5481112" y="1070794"/>
            <a:ext cx="54828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important event and state tournament updates!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C7F2788-D790-264B-8CF8-3EAA6F37D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112" y="365125"/>
            <a:ext cx="5482855" cy="791013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accent1"/>
                </a:solidFill>
              </a:rPr>
              <a:t>FOLLOW US</a:t>
            </a:r>
          </a:p>
        </p:txBody>
      </p:sp>
    </p:spTree>
    <p:extLst>
      <p:ext uri="{BB962C8B-B14F-4D97-AF65-F5344CB8AC3E}">
        <p14:creationId xmlns:p14="http://schemas.microsoft.com/office/powerpoint/2010/main" val="3908888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hio State 1">
      <a:dk1>
        <a:srgbClr val="000000"/>
      </a:dk1>
      <a:lt1>
        <a:srgbClr val="FFFFFF"/>
      </a:lt1>
      <a:dk2>
        <a:srgbClr val="BA0000"/>
      </a:dk2>
      <a:lt2>
        <a:srgbClr val="D1D1D1"/>
      </a:lt2>
      <a:accent1>
        <a:srgbClr val="26686D"/>
      </a:accent1>
      <a:accent2>
        <a:srgbClr val="73782C"/>
      </a:accent2>
      <a:accent3>
        <a:srgbClr val="C04F24"/>
      </a:accent3>
      <a:accent4>
        <a:srgbClr val="6EBBAB"/>
      </a:accent4>
      <a:accent5>
        <a:srgbClr val="BEC841"/>
      </a:accent5>
      <a:accent6>
        <a:srgbClr val="DA693D"/>
      </a:accent6>
      <a:hlink>
        <a:srgbClr val="BB0000"/>
      </a:hlink>
      <a:folHlink>
        <a:srgbClr val="BB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33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Office Theme</vt:lpstr>
      <vt:lpstr>FOLLOW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King, Leeta</cp:lastModifiedBy>
  <cp:revision>37</cp:revision>
  <dcterms:created xsi:type="dcterms:W3CDTF">2018-04-23T11:16:47Z</dcterms:created>
  <dcterms:modified xsi:type="dcterms:W3CDTF">2019-12-19T15:33:46Z</dcterms:modified>
</cp:coreProperties>
</file>